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Lora"/>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iCidyIqLS902z8pYgTNn/4toCg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Lora-bold.fntdata"/><Relationship Id="rId16" Type="http://schemas.openxmlformats.org/officeDocument/2006/relationships/font" Target="fonts/Lora-regular.fntdata"/><Relationship Id="rId5" Type="http://schemas.openxmlformats.org/officeDocument/2006/relationships/slide" Target="slides/slide1.xml"/><Relationship Id="rId19" Type="http://schemas.openxmlformats.org/officeDocument/2006/relationships/font" Target="fonts/Lora-boldItalic.fntdata"/><Relationship Id="rId6" Type="http://schemas.openxmlformats.org/officeDocument/2006/relationships/slide" Target="slides/slide2.xml"/><Relationship Id="rId18" Type="http://schemas.openxmlformats.org/officeDocument/2006/relationships/font" Target="fonts/Lora-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g274e77a501a_0_4:notes"/>
          <p:cNvSpPr txBox="1"/>
          <p:nvPr>
            <p:ph idx="1" type="body"/>
          </p:nvPr>
        </p:nvSpPr>
        <p:spPr>
          <a:xfrm>
            <a:off x="822960" y="7040880"/>
            <a:ext cx="6583800" cy="57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 name="Google Shape;17;g274e77a501a_0_4:notes"/>
          <p:cNvSpPr/>
          <p:nvPr>
            <p:ph idx="2" type="sldImg"/>
          </p:nvPr>
        </p:nvSpPr>
        <p:spPr>
          <a:xfrm>
            <a:off x="822960" y="1828800"/>
            <a:ext cx="6583800" cy="493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4e77a501a_1_27:notes"/>
          <p:cNvSpPr txBox="1"/>
          <p:nvPr>
            <p:ph idx="1" type="body"/>
          </p:nvPr>
        </p:nvSpPr>
        <p:spPr>
          <a:xfrm>
            <a:off x="822960" y="7040880"/>
            <a:ext cx="6583800" cy="57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74e77a501a_1_27:notes"/>
          <p:cNvSpPr/>
          <p:nvPr>
            <p:ph idx="2" type="sldImg"/>
          </p:nvPr>
        </p:nvSpPr>
        <p:spPr>
          <a:xfrm>
            <a:off x="822960" y="1828800"/>
            <a:ext cx="6583800" cy="493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74e77a501a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274e77a501a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274e77a501a_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g274e77a501a_0_108"/>
          <p:cNvSpPr txBox="1"/>
          <p:nvPr>
            <p:ph idx="10" type="dt"/>
          </p:nvPr>
        </p:nvSpPr>
        <p:spPr>
          <a:xfrm>
            <a:off x="1005840" y="7627620"/>
            <a:ext cx="3291900" cy="438000"/>
          </a:xfrm>
          <a:prstGeom prst="rect">
            <a:avLst/>
          </a:prstGeom>
          <a:noFill/>
          <a:ln>
            <a:noFill/>
          </a:ln>
        </p:spPr>
        <p:txBody>
          <a:bodyPr anchorCtr="0" anchor="ctr" bIns="54850" lIns="109700" spcFirstLastPara="1" rIns="109700" wrap="square" tIns="54850">
            <a:noAutofit/>
          </a:bodyPr>
          <a:lstStyle>
            <a:lvl1pPr lvl="0" rtl="0" algn="l">
              <a:spcBef>
                <a:spcPts val="0"/>
              </a:spcBef>
              <a:spcAft>
                <a:spcPts val="0"/>
              </a:spcAft>
              <a:buSzPts val="1700"/>
              <a:buNone/>
              <a:defRPr sz="1700"/>
            </a:lvl1pPr>
            <a:lvl2pPr lvl="1" rtl="0" algn="l">
              <a:spcBef>
                <a:spcPts val="0"/>
              </a:spcBef>
              <a:spcAft>
                <a:spcPts val="0"/>
              </a:spcAft>
              <a:buSzPts val="1700"/>
              <a:buNone/>
              <a:defRPr sz="1700"/>
            </a:lvl2pPr>
            <a:lvl3pPr lvl="2" rtl="0" algn="l">
              <a:spcBef>
                <a:spcPts val="0"/>
              </a:spcBef>
              <a:spcAft>
                <a:spcPts val="0"/>
              </a:spcAft>
              <a:buSzPts val="1700"/>
              <a:buNone/>
              <a:defRPr sz="1700"/>
            </a:lvl3pPr>
            <a:lvl4pPr lvl="3" rtl="0" algn="l">
              <a:spcBef>
                <a:spcPts val="0"/>
              </a:spcBef>
              <a:spcAft>
                <a:spcPts val="0"/>
              </a:spcAft>
              <a:buSzPts val="1700"/>
              <a:buNone/>
              <a:defRPr sz="1700"/>
            </a:lvl4pPr>
            <a:lvl5pPr lvl="4" rtl="0" algn="l">
              <a:spcBef>
                <a:spcPts val="0"/>
              </a:spcBef>
              <a:spcAft>
                <a:spcPts val="0"/>
              </a:spcAft>
              <a:buSzPts val="1700"/>
              <a:buNone/>
              <a:defRPr sz="1700"/>
            </a:lvl5pPr>
            <a:lvl6pPr lvl="5" rtl="0" algn="l">
              <a:spcBef>
                <a:spcPts val="0"/>
              </a:spcBef>
              <a:spcAft>
                <a:spcPts val="0"/>
              </a:spcAft>
              <a:buSzPts val="1700"/>
              <a:buNone/>
              <a:defRPr sz="1700"/>
            </a:lvl6pPr>
            <a:lvl7pPr lvl="6" rtl="0" algn="l">
              <a:spcBef>
                <a:spcPts val="0"/>
              </a:spcBef>
              <a:spcAft>
                <a:spcPts val="0"/>
              </a:spcAft>
              <a:buSzPts val="1700"/>
              <a:buNone/>
              <a:defRPr sz="1700"/>
            </a:lvl7pPr>
            <a:lvl8pPr lvl="7" rtl="0" algn="l">
              <a:spcBef>
                <a:spcPts val="0"/>
              </a:spcBef>
              <a:spcAft>
                <a:spcPts val="0"/>
              </a:spcAft>
              <a:buSzPts val="1700"/>
              <a:buNone/>
              <a:defRPr sz="1700"/>
            </a:lvl8pPr>
            <a:lvl9pPr lvl="8" rtl="0" algn="l">
              <a:spcBef>
                <a:spcPts val="0"/>
              </a:spcBef>
              <a:spcAft>
                <a:spcPts val="0"/>
              </a:spcAft>
              <a:buSzPts val="1700"/>
              <a:buNone/>
              <a:defRPr sz="1700"/>
            </a:lvl9pPr>
          </a:lstStyle>
          <a:p/>
        </p:txBody>
      </p:sp>
      <p:sp>
        <p:nvSpPr>
          <p:cNvPr id="13" name="Google Shape;13;g274e77a501a_0_108"/>
          <p:cNvSpPr txBox="1"/>
          <p:nvPr>
            <p:ph idx="11" type="ftr"/>
          </p:nvPr>
        </p:nvSpPr>
        <p:spPr>
          <a:xfrm>
            <a:off x="4846320" y="7627620"/>
            <a:ext cx="4937700" cy="438000"/>
          </a:xfrm>
          <a:prstGeom prst="rect">
            <a:avLst/>
          </a:prstGeom>
          <a:noFill/>
          <a:ln>
            <a:noFill/>
          </a:ln>
        </p:spPr>
        <p:txBody>
          <a:bodyPr anchorCtr="0" anchor="ctr" bIns="54850" lIns="109700" spcFirstLastPara="1" rIns="109700" wrap="square" tIns="54850">
            <a:noAutofit/>
          </a:bodyPr>
          <a:lstStyle>
            <a:lvl1pPr lvl="0" rtl="0" algn="ctr">
              <a:spcBef>
                <a:spcPts val="0"/>
              </a:spcBef>
              <a:spcAft>
                <a:spcPts val="0"/>
              </a:spcAft>
              <a:buSzPts val="1700"/>
              <a:buNone/>
              <a:defRPr sz="1700"/>
            </a:lvl1pPr>
            <a:lvl2pPr lvl="1" rtl="0" algn="l">
              <a:spcBef>
                <a:spcPts val="0"/>
              </a:spcBef>
              <a:spcAft>
                <a:spcPts val="0"/>
              </a:spcAft>
              <a:buSzPts val="1700"/>
              <a:buNone/>
              <a:defRPr sz="1700"/>
            </a:lvl2pPr>
            <a:lvl3pPr lvl="2" rtl="0" algn="l">
              <a:spcBef>
                <a:spcPts val="0"/>
              </a:spcBef>
              <a:spcAft>
                <a:spcPts val="0"/>
              </a:spcAft>
              <a:buSzPts val="1700"/>
              <a:buNone/>
              <a:defRPr sz="1700"/>
            </a:lvl3pPr>
            <a:lvl4pPr lvl="3" rtl="0" algn="l">
              <a:spcBef>
                <a:spcPts val="0"/>
              </a:spcBef>
              <a:spcAft>
                <a:spcPts val="0"/>
              </a:spcAft>
              <a:buSzPts val="1700"/>
              <a:buNone/>
              <a:defRPr sz="1700"/>
            </a:lvl4pPr>
            <a:lvl5pPr lvl="4" rtl="0" algn="l">
              <a:spcBef>
                <a:spcPts val="0"/>
              </a:spcBef>
              <a:spcAft>
                <a:spcPts val="0"/>
              </a:spcAft>
              <a:buSzPts val="1700"/>
              <a:buNone/>
              <a:defRPr sz="1700"/>
            </a:lvl5pPr>
            <a:lvl6pPr lvl="5" rtl="0" algn="l">
              <a:spcBef>
                <a:spcPts val="0"/>
              </a:spcBef>
              <a:spcAft>
                <a:spcPts val="0"/>
              </a:spcAft>
              <a:buSzPts val="1700"/>
              <a:buNone/>
              <a:defRPr sz="1700"/>
            </a:lvl6pPr>
            <a:lvl7pPr lvl="6" rtl="0" algn="l">
              <a:spcBef>
                <a:spcPts val="0"/>
              </a:spcBef>
              <a:spcAft>
                <a:spcPts val="0"/>
              </a:spcAft>
              <a:buSzPts val="1700"/>
              <a:buNone/>
              <a:defRPr sz="1700"/>
            </a:lvl7pPr>
            <a:lvl8pPr lvl="7" rtl="0" algn="l">
              <a:spcBef>
                <a:spcPts val="0"/>
              </a:spcBef>
              <a:spcAft>
                <a:spcPts val="0"/>
              </a:spcAft>
              <a:buSzPts val="1700"/>
              <a:buNone/>
              <a:defRPr sz="1700"/>
            </a:lvl8pPr>
            <a:lvl9pPr lvl="8" rtl="0" algn="l">
              <a:spcBef>
                <a:spcPts val="0"/>
              </a:spcBef>
              <a:spcAft>
                <a:spcPts val="0"/>
              </a:spcAft>
              <a:buSzPts val="1700"/>
              <a:buNone/>
              <a:defRPr sz="1700"/>
            </a:lvl9pPr>
          </a:lstStyle>
          <a:p/>
        </p:txBody>
      </p:sp>
      <p:sp>
        <p:nvSpPr>
          <p:cNvPr id="14" name="Google Shape;14;g274e77a501a_0_108"/>
          <p:cNvSpPr txBox="1"/>
          <p:nvPr>
            <p:ph idx="12" type="sldNum"/>
          </p:nvPr>
        </p:nvSpPr>
        <p:spPr>
          <a:xfrm>
            <a:off x="10332720" y="7627620"/>
            <a:ext cx="3291900" cy="438000"/>
          </a:xfrm>
          <a:prstGeom prst="rect">
            <a:avLst/>
          </a:prstGeom>
          <a:noFill/>
          <a:ln>
            <a:noFill/>
          </a:ln>
        </p:spPr>
        <p:txBody>
          <a:bodyPr anchorCtr="0" anchor="ctr" bIns="54850" lIns="109700" spcFirstLastPara="1" rIns="109700" wrap="square" tIns="54850">
            <a:noAutofit/>
          </a:bodyPr>
          <a:lstStyle>
            <a:lvl1pPr indent="0" lvl="0" marL="0" rtl="0" algn="r">
              <a:spcBef>
                <a:spcPts val="0"/>
              </a:spcBef>
              <a:buNone/>
              <a:defRPr sz="1700"/>
            </a:lvl1pPr>
            <a:lvl2pPr indent="0" lvl="1" marL="0" rtl="0" algn="r">
              <a:spcBef>
                <a:spcPts val="0"/>
              </a:spcBef>
              <a:buNone/>
              <a:defRPr sz="1700"/>
            </a:lvl2pPr>
            <a:lvl3pPr indent="0" lvl="2" marL="0" rtl="0" algn="r">
              <a:spcBef>
                <a:spcPts val="0"/>
              </a:spcBef>
              <a:buNone/>
              <a:defRPr sz="1700"/>
            </a:lvl3pPr>
            <a:lvl4pPr indent="0" lvl="3" marL="0" rtl="0" algn="r">
              <a:spcBef>
                <a:spcPts val="0"/>
              </a:spcBef>
              <a:buNone/>
              <a:defRPr sz="1700"/>
            </a:lvl4pPr>
            <a:lvl5pPr indent="0" lvl="4" marL="0" rtl="0" algn="r">
              <a:spcBef>
                <a:spcPts val="0"/>
              </a:spcBef>
              <a:buNone/>
              <a:defRPr sz="1700"/>
            </a:lvl5pPr>
            <a:lvl6pPr indent="0" lvl="5" marL="0" rtl="0" algn="r">
              <a:spcBef>
                <a:spcPts val="0"/>
              </a:spcBef>
              <a:buNone/>
              <a:defRPr sz="1700"/>
            </a:lvl6pPr>
            <a:lvl7pPr indent="0" lvl="6" marL="0" rtl="0" algn="r">
              <a:spcBef>
                <a:spcPts val="0"/>
              </a:spcBef>
              <a:buNone/>
              <a:defRPr sz="1700"/>
            </a:lvl7pPr>
            <a:lvl8pPr indent="0" lvl="7" marL="0" rtl="0" algn="r">
              <a:spcBef>
                <a:spcPts val="0"/>
              </a:spcBef>
              <a:buNone/>
              <a:defRPr sz="1700"/>
            </a:lvl8pPr>
            <a:lvl9pPr indent="0" lvl="8" marL="0" rtl="0" algn="r">
              <a:spcBef>
                <a:spcPts val="0"/>
              </a:spcBef>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 name="Shape 18"/>
        <p:cNvGrpSpPr/>
        <p:nvPr/>
      </p:nvGrpSpPr>
      <p:grpSpPr>
        <a:xfrm>
          <a:off x="0" y="0"/>
          <a:ext cx="0" cy="0"/>
          <a:chOff x="0" y="0"/>
          <a:chExt cx="0" cy="0"/>
        </a:xfrm>
      </p:grpSpPr>
      <p:sp>
        <p:nvSpPr>
          <p:cNvPr id="19" name="Google Shape;19;g274e77a501a_0_4"/>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274e77a501a_0_4"/>
          <p:cNvSpPr/>
          <p:nvPr/>
        </p:nvSpPr>
        <p:spPr>
          <a:xfrm>
            <a:off x="10369790" y="0"/>
            <a:ext cx="4260600" cy="8229600"/>
          </a:xfrm>
          <a:prstGeom prst="rect">
            <a:avLst/>
          </a:prstGeom>
          <a:solidFill>
            <a:schemeClr val="accent2"/>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b="0" i="0" sz="2200" u="none" cap="none" strike="noStrike">
              <a:solidFill>
                <a:schemeClr val="lt1"/>
              </a:solidFill>
              <a:latin typeface="Arial"/>
              <a:ea typeface="Arial"/>
              <a:cs typeface="Arial"/>
              <a:sym typeface="Arial"/>
            </a:endParaRPr>
          </a:p>
        </p:txBody>
      </p:sp>
      <p:grpSp>
        <p:nvGrpSpPr>
          <p:cNvPr id="21" name="Google Shape;21;g274e77a501a_0_4"/>
          <p:cNvGrpSpPr/>
          <p:nvPr/>
        </p:nvGrpSpPr>
        <p:grpSpPr>
          <a:xfrm>
            <a:off x="957208" y="417825"/>
            <a:ext cx="9447120" cy="6023155"/>
            <a:chOff x="995381" y="348188"/>
            <a:chExt cx="7872600" cy="5019296"/>
          </a:xfrm>
        </p:grpSpPr>
        <p:sp>
          <p:nvSpPr>
            <p:cNvPr id="22" name="Google Shape;22;g274e77a501a_0_4"/>
            <p:cNvSpPr txBox="1"/>
            <p:nvPr/>
          </p:nvSpPr>
          <p:spPr>
            <a:xfrm>
              <a:off x="995381" y="348188"/>
              <a:ext cx="7872600" cy="708000"/>
            </a:xfrm>
            <a:prstGeom prst="rect">
              <a:avLst/>
            </a:prstGeom>
            <a:noFill/>
            <a:ln>
              <a:noFill/>
            </a:ln>
          </p:spPr>
          <p:txBody>
            <a:bodyPr anchorCtr="0" anchor="t" bIns="54850" lIns="109700" spcFirstLastPara="1" rIns="109700" wrap="square" tIns="54850">
              <a:spAutoFit/>
            </a:bodyPr>
            <a:lstStyle/>
            <a:p>
              <a:pPr indent="0" lvl="0" marL="0" marR="0" rtl="0" algn="ctr">
                <a:spcBef>
                  <a:spcPts val="0"/>
                </a:spcBef>
                <a:spcAft>
                  <a:spcPts val="0"/>
                </a:spcAft>
                <a:buNone/>
              </a:pPr>
              <a:r>
                <a:rPr b="1" lang="en-US" sz="4800">
                  <a:solidFill>
                    <a:srgbClr val="3F3F3F"/>
                  </a:solidFill>
                </a:rPr>
                <a:t>Kelompok Web Programming 2</a:t>
              </a:r>
              <a:endParaRPr b="1" i="0" sz="4800" u="none" cap="none" strike="noStrike">
                <a:solidFill>
                  <a:srgbClr val="3F3F3F"/>
                </a:solidFill>
                <a:latin typeface="Arial"/>
                <a:ea typeface="Arial"/>
                <a:cs typeface="Arial"/>
                <a:sym typeface="Arial"/>
              </a:endParaRPr>
            </a:p>
          </p:txBody>
        </p:sp>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23" name="Google Shape;23;g274e77a501a_0_4" title="iSlide™ 版权声明  COPYRIGHT NOTICE"/>
            <p:cNvGrpSpPr/>
            <p:nvPr/>
          </p:nvGrpSpPr>
          <p:grpSpPr>
            <a:xfrm>
              <a:off x="2385848" y="1529054"/>
              <a:ext cx="6184140" cy="3838429"/>
              <a:chOff x="1929251" y="1741445"/>
              <a:chExt cx="4971573" cy="3085802"/>
            </a:xfrm>
          </p:grpSpPr>
          <p:grpSp>
            <p:nvGrpSpPr>
              <p:cNvPr id="24" name="Google Shape;24;g274e77a501a_0_4"/>
              <p:cNvGrpSpPr/>
              <p:nvPr/>
            </p:nvGrpSpPr>
            <p:grpSpPr>
              <a:xfrm>
                <a:off x="1929251" y="1741445"/>
                <a:ext cx="4726473" cy="624300"/>
                <a:chOff x="2034026" y="1655335"/>
                <a:chExt cx="4726473" cy="624300"/>
              </a:xfrm>
            </p:grpSpPr>
            <p:sp>
              <p:nvSpPr>
                <p:cNvPr id="25" name="Google Shape;25;g274e77a501a_0_4"/>
                <p:cNvSpPr/>
                <p:nvPr/>
              </p:nvSpPr>
              <p:spPr>
                <a:xfrm>
                  <a:off x="2034026" y="1655335"/>
                  <a:ext cx="624300" cy="624300"/>
                </a:xfrm>
                <a:prstGeom prst="ellipse">
                  <a:avLst/>
                </a:prstGeom>
                <a:solidFill>
                  <a:srgbClr val="F2F2F2"/>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rPr b="0" i="0" lang="en-US" sz="2900" u="none" cap="none" strike="noStrike">
                      <a:solidFill>
                        <a:schemeClr val="dk1"/>
                      </a:solidFill>
                      <a:latin typeface="Arial"/>
                      <a:ea typeface="Arial"/>
                      <a:cs typeface="Arial"/>
                      <a:sym typeface="Arial"/>
                    </a:rPr>
                    <a:t>01</a:t>
                  </a:r>
                  <a:endParaRPr b="0" i="0" sz="2900" u="none" cap="none" strike="noStrike">
                    <a:solidFill>
                      <a:schemeClr val="dk1"/>
                    </a:solidFill>
                    <a:latin typeface="Arial"/>
                    <a:ea typeface="Arial"/>
                    <a:cs typeface="Arial"/>
                    <a:sym typeface="Arial"/>
                  </a:endParaRPr>
                </a:p>
              </p:txBody>
            </p:sp>
            <p:sp>
              <p:nvSpPr>
                <p:cNvPr id="26" name="Google Shape;26;g274e77a501a_0_4"/>
                <p:cNvSpPr/>
                <p:nvPr/>
              </p:nvSpPr>
              <p:spPr>
                <a:xfrm>
                  <a:off x="2762999" y="1795208"/>
                  <a:ext cx="3997500" cy="406800"/>
                </a:xfrm>
                <a:prstGeom prst="rect">
                  <a:avLst/>
                </a:prstGeom>
                <a:noFill/>
                <a:ln>
                  <a:noFill/>
                </a:ln>
              </p:spPr>
              <p:txBody>
                <a:bodyPr anchorCtr="0" anchor="t" bIns="54850" lIns="109700" spcFirstLastPara="1" rIns="109700" wrap="square" tIns="54850">
                  <a:noAutofit/>
                </a:bodyPr>
                <a:lstStyle/>
                <a:p>
                  <a:pPr indent="0" lvl="0" marL="0" marR="0" rtl="0" algn="l">
                    <a:lnSpc>
                      <a:spcPct val="120000"/>
                    </a:lnSpc>
                    <a:spcBef>
                      <a:spcPts val="0"/>
                    </a:spcBef>
                    <a:spcAft>
                      <a:spcPts val="0"/>
                    </a:spcAft>
                    <a:buNone/>
                  </a:pPr>
                  <a:r>
                    <a:rPr b="0" i="0" lang="en-US" sz="2900" u="none" cap="none" strike="noStrike">
                      <a:solidFill>
                        <a:srgbClr val="3F3F3F"/>
                      </a:solidFill>
                      <a:latin typeface="Arial"/>
                      <a:ea typeface="Arial"/>
                      <a:cs typeface="Arial"/>
                      <a:sym typeface="Arial"/>
                    </a:rPr>
                    <a:t>M</a:t>
                  </a:r>
                  <a:r>
                    <a:rPr lang="en-US" sz="2900">
                      <a:solidFill>
                        <a:srgbClr val="3F3F3F"/>
                      </a:solidFill>
                    </a:rPr>
                    <a:t>uhamad Zikri 		  (15220132)</a:t>
                  </a:r>
                  <a:endParaRPr b="0" i="0" sz="2900" u="none" cap="none" strike="noStrike">
                    <a:solidFill>
                      <a:srgbClr val="3F3F3F"/>
                    </a:solidFill>
                    <a:latin typeface="Arial"/>
                    <a:ea typeface="Arial"/>
                    <a:cs typeface="Arial"/>
                    <a:sym typeface="Arial"/>
                  </a:endParaRPr>
                </a:p>
              </p:txBody>
            </p:sp>
          </p:grpSp>
          <p:grpSp>
            <p:nvGrpSpPr>
              <p:cNvPr id="27" name="Google Shape;27;g274e77a501a_0_4"/>
              <p:cNvGrpSpPr/>
              <p:nvPr/>
            </p:nvGrpSpPr>
            <p:grpSpPr>
              <a:xfrm>
                <a:off x="1929251" y="2533910"/>
                <a:ext cx="4726479" cy="624300"/>
                <a:chOff x="2034026" y="2490855"/>
                <a:chExt cx="4726479" cy="624300"/>
              </a:xfrm>
            </p:grpSpPr>
            <p:sp>
              <p:nvSpPr>
                <p:cNvPr id="28" name="Google Shape;28;g274e77a501a_0_4"/>
                <p:cNvSpPr/>
                <p:nvPr/>
              </p:nvSpPr>
              <p:spPr>
                <a:xfrm>
                  <a:off x="2034026" y="2490855"/>
                  <a:ext cx="624300" cy="624300"/>
                </a:xfrm>
                <a:prstGeom prst="ellipse">
                  <a:avLst/>
                </a:prstGeom>
                <a:solidFill>
                  <a:srgbClr val="F2F2F2"/>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rPr b="0" i="0" lang="en-US" sz="2900" u="none" cap="none" strike="noStrike">
                      <a:solidFill>
                        <a:schemeClr val="dk1"/>
                      </a:solidFill>
                      <a:latin typeface="Arial"/>
                      <a:ea typeface="Arial"/>
                      <a:cs typeface="Arial"/>
                      <a:sym typeface="Arial"/>
                    </a:rPr>
                    <a:t>02</a:t>
                  </a:r>
                  <a:endParaRPr b="0" i="0" sz="2900" u="none" cap="none" strike="noStrike">
                    <a:solidFill>
                      <a:schemeClr val="dk1"/>
                    </a:solidFill>
                    <a:latin typeface="Arial"/>
                    <a:ea typeface="Arial"/>
                    <a:cs typeface="Arial"/>
                    <a:sym typeface="Arial"/>
                  </a:endParaRPr>
                </a:p>
              </p:txBody>
            </p:sp>
            <p:sp>
              <p:nvSpPr>
                <p:cNvPr id="29" name="Google Shape;29;g274e77a501a_0_4"/>
                <p:cNvSpPr/>
                <p:nvPr/>
              </p:nvSpPr>
              <p:spPr>
                <a:xfrm>
                  <a:off x="2762999" y="2630728"/>
                  <a:ext cx="3258900" cy="344700"/>
                </a:xfrm>
                <a:prstGeom prst="rect">
                  <a:avLst/>
                </a:prstGeom>
                <a:noFill/>
                <a:ln>
                  <a:noFill/>
                </a:ln>
              </p:spPr>
              <p:txBody>
                <a:bodyPr anchorCtr="0" anchor="t" bIns="54850" lIns="109700" spcFirstLastPara="1" rIns="109700" wrap="square" tIns="54850">
                  <a:noAutofit/>
                </a:bodyPr>
                <a:lstStyle/>
                <a:p>
                  <a:pPr indent="0" lvl="0" marL="0" marR="0" rtl="0" algn="l">
                    <a:lnSpc>
                      <a:spcPct val="120000"/>
                    </a:lnSpc>
                    <a:spcBef>
                      <a:spcPts val="0"/>
                    </a:spcBef>
                    <a:spcAft>
                      <a:spcPts val="0"/>
                    </a:spcAft>
                    <a:buNone/>
                  </a:pPr>
                  <a:r>
                    <a:rPr b="0" i="0" lang="en-US" sz="2900" u="none" cap="none" strike="noStrike">
                      <a:solidFill>
                        <a:srgbClr val="3F3F3F"/>
                      </a:solidFill>
                      <a:latin typeface="Arial"/>
                      <a:ea typeface="Arial"/>
                      <a:cs typeface="Arial"/>
                      <a:sym typeface="Arial"/>
                    </a:rPr>
                    <a:t> </a:t>
                  </a:r>
                  <a:endParaRPr b="0" i="0" sz="2900" u="none" cap="none" strike="noStrike">
                    <a:solidFill>
                      <a:srgbClr val="3F3F3F"/>
                    </a:solidFill>
                    <a:latin typeface="Arial"/>
                    <a:ea typeface="Arial"/>
                    <a:cs typeface="Arial"/>
                    <a:sym typeface="Arial"/>
                  </a:endParaRPr>
                </a:p>
              </p:txBody>
            </p:sp>
            <p:sp>
              <p:nvSpPr>
                <p:cNvPr id="30" name="Google Shape;30;g274e77a501a_0_4"/>
                <p:cNvSpPr/>
                <p:nvPr/>
              </p:nvSpPr>
              <p:spPr>
                <a:xfrm>
                  <a:off x="2763005" y="2631232"/>
                  <a:ext cx="3997500" cy="344700"/>
                </a:xfrm>
                <a:prstGeom prst="rect">
                  <a:avLst/>
                </a:prstGeom>
                <a:noFill/>
                <a:ln>
                  <a:noFill/>
                </a:ln>
              </p:spPr>
              <p:txBody>
                <a:bodyPr anchorCtr="0" anchor="t" bIns="54850" lIns="109700" spcFirstLastPara="1" rIns="109700" wrap="square" tIns="54850">
                  <a:noAutofit/>
                </a:bodyPr>
                <a:lstStyle/>
                <a:p>
                  <a:pPr indent="0" lvl="0" marL="0" marR="0" rtl="0" algn="l">
                    <a:lnSpc>
                      <a:spcPct val="120000"/>
                    </a:lnSpc>
                    <a:spcBef>
                      <a:spcPts val="0"/>
                    </a:spcBef>
                    <a:spcAft>
                      <a:spcPts val="0"/>
                    </a:spcAft>
                    <a:buNone/>
                  </a:pPr>
                  <a:r>
                    <a:rPr b="0" i="0" lang="en-US" sz="2900" u="none" cap="none" strike="noStrike">
                      <a:solidFill>
                        <a:srgbClr val="3F3F3F"/>
                      </a:solidFill>
                      <a:latin typeface="Arial"/>
                      <a:ea typeface="Arial"/>
                      <a:cs typeface="Arial"/>
                      <a:sym typeface="Arial"/>
                    </a:rPr>
                    <a:t>M</a:t>
                  </a:r>
                  <a:r>
                    <a:rPr lang="en-US" sz="2900">
                      <a:solidFill>
                        <a:srgbClr val="3F3F3F"/>
                      </a:solidFill>
                    </a:rPr>
                    <a:t>uhammad Amin F  (15220096)</a:t>
                  </a:r>
                  <a:endParaRPr b="0" i="0" sz="2900" u="none" cap="none" strike="noStrike">
                    <a:solidFill>
                      <a:srgbClr val="3F3F3F"/>
                    </a:solidFill>
                    <a:latin typeface="Arial"/>
                    <a:ea typeface="Arial"/>
                    <a:cs typeface="Arial"/>
                    <a:sym typeface="Arial"/>
                  </a:endParaRPr>
                </a:p>
              </p:txBody>
            </p:sp>
          </p:grpSp>
          <p:grpSp>
            <p:nvGrpSpPr>
              <p:cNvPr id="31" name="Google Shape;31;g274e77a501a_0_4"/>
              <p:cNvGrpSpPr/>
              <p:nvPr/>
            </p:nvGrpSpPr>
            <p:grpSpPr>
              <a:xfrm>
                <a:off x="1929251" y="3326375"/>
                <a:ext cx="4971573" cy="624300"/>
                <a:chOff x="2034026" y="3326376"/>
                <a:chExt cx="4971573" cy="624300"/>
              </a:xfrm>
            </p:grpSpPr>
            <p:sp>
              <p:nvSpPr>
                <p:cNvPr id="32" name="Google Shape;32;g274e77a501a_0_4"/>
                <p:cNvSpPr/>
                <p:nvPr/>
              </p:nvSpPr>
              <p:spPr>
                <a:xfrm>
                  <a:off x="2034026" y="3326376"/>
                  <a:ext cx="624300" cy="624300"/>
                </a:xfrm>
                <a:prstGeom prst="ellipse">
                  <a:avLst/>
                </a:prstGeom>
                <a:solidFill>
                  <a:srgbClr val="F2F2F2"/>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rPr b="0" i="0" lang="en-US" sz="2900" u="none" cap="none" strike="noStrike">
                      <a:solidFill>
                        <a:schemeClr val="dk1"/>
                      </a:solidFill>
                      <a:latin typeface="Arial"/>
                      <a:ea typeface="Arial"/>
                      <a:cs typeface="Arial"/>
                      <a:sym typeface="Arial"/>
                    </a:rPr>
                    <a:t>03</a:t>
                  </a:r>
                  <a:endParaRPr b="0" i="0" sz="2900" u="none" cap="none" strike="noStrike">
                    <a:solidFill>
                      <a:schemeClr val="dk1"/>
                    </a:solidFill>
                    <a:latin typeface="Arial"/>
                    <a:ea typeface="Arial"/>
                    <a:cs typeface="Arial"/>
                    <a:sym typeface="Arial"/>
                  </a:endParaRPr>
                </a:p>
              </p:txBody>
            </p:sp>
            <p:sp>
              <p:nvSpPr>
                <p:cNvPr id="33" name="Google Shape;33;g274e77a501a_0_4"/>
                <p:cNvSpPr/>
                <p:nvPr/>
              </p:nvSpPr>
              <p:spPr>
                <a:xfrm>
                  <a:off x="2762999" y="3466249"/>
                  <a:ext cx="3014400" cy="344700"/>
                </a:xfrm>
                <a:prstGeom prst="rect">
                  <a:avLst/>
                </a:prstGeom>
                <a:noFill/>
                <a:ln>
                  <a:noFill/>
                </a:ln>
              </p:spPr>
              <p:txBody>
                <a:bodyPr anchorCtr="0" anchor="t" bIns="54850" lIns="109700" spcFirstLastPara="1" rIns="109700" wrap="square" tIns="54850">
                  <a:noAutofit/>
                </a:bodyPr>
                <a:lstStyle/>
                <a:p>
                  <a:pPr indent="0" lvl="0" marL="0" marR="0" rtl="0" algn="l">
                    <a:lnSpc>
                      <a:spcPct val="120000"/>
                    </a:lnSpc>
                    <a:spcBef>
                      <a:spcPts val="0"/>
                    </a:spcBef>
                    <a:spcAft>
                      <a:spcPts val="0"/>
                    </a:spcAft>
                    <a:buNone/>
                  </a:pPr>
                  <a:r>
                    <a:t/>
                  </a:r>
                  <a:endParaRPr b="0" i="0" sz="2900" u="none" cap="none" strike="noStrike">
                    <a:solidFill>
                      <a:srgbClr val="3F3F3F"/>
                    </a:solidFill>
                    <a:latin typeface="Arial"/>
                    <a:ea typeface="Arial"/>
                    <a:cs typeface="Arial"/>
                    <a:sym typeface="Arial"/>
                  </a:endParaRPr>
                </a:p>
              </p:txBody>
            </p:sp>
            <p:sp>
              <p:nvSpPr>
                <p:cNvPr id="34" name="Google Shape;34;g274e77a501a_0_4"/>
                <p:cNvSpPr/>
                <p:nvPr/>
              </p:nvSpPr>
              <p:spPr>
                <a:xfrm>
                  <a:off x="2762999" y="3466249"/>
                  <a:ext cx="4242600" cy="344700"/>
                </a:xfrm>
                <a:prstGeom prst="rect">
                  <a:avLst/>
                </a:prstGeom>
                <a:noFill/>
                <a:ln>
                  <a:noFill/>
                </a:ln>
              </p:spPr>
              <p:txBody>
                <a:bodyPr anchorCtr="0" anchor="t" bIns="54850" lIns="109700" spcFirstLastPara="1" rIns="109700" wrap="square" tIns="54850">
                  <a:noAutofit/>
                </a:bodyPr>
                <a:lstStyle/>
                <a:p>
                  <a:pPr indent="0" lvl="0" marL="0" marR="0" rtl="0" algn="l">
                    <a:lnSpc>
                      <a:spcPct val="120000"/>
                    </a:lnSpc>
                    <a:spcBef>
                      <a:spcPts val="0"/>
                    </a:spcBef>
                    <a:spcAft>
                      <a:spcPts val="0"/>
                    </a:spcAft>
                    <a:buNone/>
                  </a:pPr>
                  <a:r>
                    <a:rPr b="0" i="0" lang="en-US" sz="2900" u="none" cap="none" strike="noStrike">
                      <a:solidFill>
                        <a:srgbClr val="3F3F3F"/>
                      </a:solidFill>
                      <a:latin typeface="Arial"/>
                      <a:ea typeface="Arial"/>
                      <a:cs typeface="Arial"/>
                      <a:sym typeface="Arial"/>
                    </a:rPr>
                    <a:t>Louqman El Hakim   (15220355)</a:t>
                  </a:r>
                  <a:endParaRPr b="0" i="0" sz="2900" u="none" cap="none" strike="noStrike">
                    <a:solidFill>
                      <a:srgbClr val="3F3F3F"/>
                    </a:solidFill>
                    <a:latin typeface="Arial"/>
                    <a:ea typeface="Arial"/>
                    <a:cs typeface="Arial"/>
                    <a:sym typeface="Arial"/>
                  </a:endParaRPr>
                </a:p>
              </p:txBody>
            </p:sp>
          </p:grpSp>
          <p:grpSp>
            <p:nvGrpSpPr>
              <p:cNvPr id="35" name="Google Shape;35;g274e77a501a_0_4"/>
              <p:cNvGrpSpPr/>
              <p:nvPr/>
            </p:nvGrpSpPr>
            <p:grpSpPr>
              <a:xfrm>
                <a:off x="1929251" y="4118840"/>
                <a:ext cx="4745973" cy="624300"/>
                <a:chOff x="2034026" y="4161896"/>
                <a:chExt cx="4745973" cy="624300"/>
              </a:xfrm>
            </p:grpSpPr>
            <p:sp>
              <p:nvSpPr>
                <p:cNvPr id="36" name="Google Shape;36;g274e77a501a_0_4"/>
                <p:cNvSpPr/>
                <p:nvPr/>
              </p:nvSpPr>
              <p:spPr>
                <a:xfrm>
                  <a:off x="2034026" y="4161896"/>
                  <a:ext cx="624300" cy="624300"/>
                </a:xfrm>
                <a:prstGeom prst="ellipse">
                  <a:avLst/>
                </a:prstGeom>
                <a:solidFill>
                  <a:schemeClr val="accent1"/>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rPr b="0" i="0" lang="en-US" sz="2900" u="none" cap="none" strike="noStrike">
                      <a:solidFill>
                        <a:schemeClr val="lt1"/>
                      </a:solidFill>
                      <a:latin typeface="Arial"/>
                      <a:ea typeface="Arial"/>
                      <a:cs typeface="Arial"/>
                      <a:sym typeface="Arial"/>
                    </a:rPr>
                    <a:t>04</a:t>
                  </a:r>
                  <a:endParaRPr b="0" i="0" sz="2900" u="none" cap="none" strike="noStrike">
                    <a:solidFill>
                      <a:schemeClr val="lt1"/>
                    </a:solidFill>
                    <a:latin typeface="Arial"/>
                    <a:ea typeface="Arial"/>
                    <a:cs typeface="Arial"/>
                    <a:sym typeface="Arial"/>
                  </a:endParaRPr>
                </a:p>
              </p:txBody>
            </p:sp>
            <p:sp>
              <p:nvSpPr>
                <p:cNvPr id="37" name="Google Shape;37;g274e77a501a_0_4"/>
                <p:cNvSpPr/>
                <p:nvPr/>
              </p:nvSpPr>
              <p:spPr>
                <a:xfrm>
                  <a:off x="2762999" y="4301769"/>
                  <a:ext cx="4017000" cy="344700"/>
                </a:xfrm>
                <a:prstGeom prst="rect">
                  <a:avLst/>
                </a:prstGeom>
                <a:noFill/>
                <a:ln>
                  <a:noFill/>
                </a:ln>
              </p:spPr>
              <p:txBody>
                <a:bodyPr anchorCtr="0" anchor="t" bIns="54850" lIns="109700" spcFirstLastPara="1" rIns="109700" wrap="square" tIns="54850">
                  <a:noAutofit/>
                </a:bodyPr>
                <a:lstStyle/>
                <a:p>
                  <a:pPr indent="0" lvl="0" marL="0" marR="0" rtl="0" algn="l">
                    <a:lnSpc>
                      <a:spcPct val="120000"/>
                    </a:lnSpc>
                    <a:spcBef>
                      <a:spcPts val="0"/>
                    </a:spcBef>
                    <a:spcAft>
                      <a:spcPts val="0"/>
                    </a:spcAft>
                    <a:buNone/>
                  </a:pPr>
                  <a:r>
                    <a:rPr lang="en-US" sz="2900">
                      <a:solidFill>
                        <a:srgbClr val="3F3F3F"/>
                      </a:solidFill>
                    </a:rPr>
                    <a:t>Illyan Wahid H. 		  (15220102)</a:t>
                  </a:r>
                  <a:endParaRPr b="0" i="0" sz="2900" u="none" cap="none" strike="noStrike">
                    <a:solidFill>
                      <a:srgbClr val="3F3F3F"/>
                    </a:solidFill>
                    <a:latin typeface="Arial"/>
                    <a:ea typeface="Arial"/>
                    <a:cs typeface="Arial"/>
                    <a:sym typeface="Arial"/>
                  </a:endParaRPr>
                </a:p>
                <a:p>
                  <a:pPr indent="0" lvl="0" marL="0" marR="0" rtl="0" algn="l">
                    <a:lnSpc>
                      <a:spcPct val="120000"/>
                    </a:lnSpc>
                    <a:spcBef>
                      <a:spcPts val="0"/>
                    </a:spcBef>
                    <a:spcAft>
                      <a:spcPts val="0"/>
                    </a:spcAft>
                    <a:buNone/>
                  </a:pPr>
                  <a:r>
                    <a:t/>
                  </a:r>
                  <a:endParaRPr b="0" i="0" sz="2900" u="none" cap="none" strike="noStrike">
                    <a:solidFill>
                      <a:srgbClr val="3F3F3F"/>
                    </a:solidFill>
                    <a:latin typeface="Arial"/>
                    <a:ea typeface="Arial"/>
                    <a:cs typeface="Arial"/>
                    <a:sym typeface="Arial"/>
                  </a:endParaRPr>
                </a:p>
                <a:p>
                  <a:pPr indent="0" lvl="0" marL="0" marR="0" rtl="0" algn="l">
                    <a:lnSpc>
                      <a:spcPct val="120000"/>
                    </a:lnSpc>
                    <a:spcBef>
                      <a:spcPts val="0"/>
                    </a:spcBef>
                    <a:spcAft>
                      <a:spcPts val="0"/>
                    </a:spcAft>
                    <a:buNone/>
                  </a:pPr>
                  <a:r>
                    <a:rPr lang="en-US" sz="2900">
                      <a:solidFill>
                        <a:srgbClr val="3F3F3F"/>
                      </a:solidFill>
                    </a:rPr>
                    <a:t>Thomson Maret S.S.(15220562)</a:t>
                  </a:r>
                  <a:endParaRPr b="0" i="0" sz="2900" u="none" cap="none" strike="noStrike">
                    <a:solidFill>
                      <a:srgbClr val="3F3F3F"/>
                    </a:solidFill>
                    <a:latin typeface="Arial"/>
                    <a:ea typeface="Arial"/>
                    <a:cs typeface="Arial"/>
                    <a:sym typeface="Arial"/>
                  </a:endParaRPr>
                </a:p>
                <a:p>
                  <a:pPr indent="0" lvl="0" marL="0" marR="0" rtl="0" algn="l">
                    <a:lnSpc>
                      <a:spcPct val="120000"/>
                    </a:lnSpc>
                    <a:spcBef>
                      <a:spcPts val="0"/>
                    </a:spcBef>
                    <a:spcAft>
                      <a:spcPts val="0"/>
                    </a:spcAft>
                    <a:buNone/>
                  </a:pPr>
                  <a:r>
                    <a:t/>
                  </a:r>
                  <a:endParaRPr b="0" i="0" sz="2900" u="none" cap="none" strike="noStrike">
                    <a:solidFill>
                      <a:srgbClr val="3F3F3F"/>
                    </a:solidFill>
                    <a:latin typeface="Arial"/>
                    <a:ea typeface="Arial"/>
                    <a:cs typeface="Arial"/>
                    <a:sym typeface="Arial"/>
                  </a:endParaRPr>
                </a:p>
                <a:p>
                  <a:pPr indent="0" lvl="0" marL="0" marR="0" rtl="0" algn="l">
                    <a:lnSpc>
                      <a:spcPct val="120000"/>
                    </a:lnSpc>
                    <a:spcBef>
                      <a:spcPts val="0"/>
                    </a:spcBef>
                    <a:spcAft>
                      <a:spcPts val="0"/>
                    </a:spcAft>
                    <a:buNone/>
                  </a:pPr>
                  <a:r>
                    <a:t/>
                  </a:r>
                  <a:endParaRPr b="0" i="0" sz="2900" u="none" cap="none" strike="noStrike">
                    <a:solidFill>
                      <a:srgbClr val="3F3F3F"/>
                    </a:solidFill>
                    <a:latin typeface="Arial"/>
                    <a:ea typeface="Arial"/>
                    <a:cs typeface="Arial"/>
                    <a:sym typeface="Arial"/>
                  </a:endParaRPr>
                </a:p>
              </p:txBody>
            </p:sp>
          </p:grpSp>
          <p:cxnSp>
            <p:nvCxnSpPr>
              <p:cNvPr id="38" name="Google Shape;38;g274e77a501a_0_4"/>
              <p:cNvCxnSpPr/>
              <p:nvPr/>
            </p:nvCxnSpPr>
            <p:spPr>
              <a:xfrm>
                <a:off x="2762250" y="2449852"/>
                <a:ext cx="2427300" cy="0"/>
              </a:xfrm>
              <a:prstGeom prst="straightConnector1">
                <a:avLst/>
              </a:prstGeom>
              <a:noFill/>
              <a:ln cap="flat" cmpd="sng" w="9525">
                <a:solidFill>
                  <a:srgbClr val="BFBFBF"/>
                </a:solidFill>
                <a:prstDash val="solid"/>
                <a:miter lim="800000"/>
                <a:headEnd len="sm" w="sm" type="none"/>
                <a:tailEnd len="sm" w="sm" type="none"/>
              </a:ln>
            </p:spPr>
          </p:cxnSp>
          <p:cxnSp>
            <p:nvCxnSpPr>
              <p:cNvPr id="39" name="Google Shape;39;g274e77a501a_0_4"/>
              <p:cNvCxnSpPr/>
              <p:nvPr/>
            </p:nvCxnSpPr>
            <p:spPr>
              <a:xfrm>
                <a:off x="2762250" y="3242317"/>
                <a:ext cx="2435400" cy="0"/>
              </a:xfrm>
              <a:prstGeom prst="straightConnector1">
                <a:avLst/>
              </a:prstGeom>
              <a:noFill/>
              <a:ln cap="flat" cmpd="sng" w="9525">
                <a:solidFill>
                  <a:srgbClr val="BFBFBF"/>
                </a:solidFill>
                <a:prstDash val="solid"/>
                <a:miter lim="800000"/>
                <a:headEnd len="sm" w="sm" type="none"/>
                <a:tailEnd len="sm" w="sm" type="none"/>
              </a:ln>
            </p:spPr>
          </p:cxnSp>
          <p:cxnSp>
            <p:nvCxnSpPr>
              <p:cNvPr id="40" name="Google Shape;40;g274e77a501a_0_4"/>
              <p:cNvCxnSpPr/>
              <p:nvPr/>
            </p:nvCxnSpPr>
            <p:spPr>
              <a:xfrm>
                <a:off x="2762250" y="4034782"/>
                <a:ext cx="2443800" cy="0"/>
              </a:xfrm>
              <a:prstGeom prst="straightConnector1">
                <a:avLst/>
              </a:prstGeom>
              <a:noFill/>
              <a:ln cap="flat" cmpd="sng" w="9525">
                <a:solidFill>
                  <a:srgbClr val="BFBFBF"/>
                </a:solidFill>
                <a:prstDash val="solid"/>
                <a:miter lim="800000"/>
                <a:headEnd len="sm" w="sm" type="none"/>
                <a:tailEnd len="sm" w="sm" type="none"/>
              </a:ln>
            </p:spPr>
          </p:cxnSp>
          <p:cxnSp>
            <p:nvCxnSpPr>
              <p:cNvPr id="41" name="Google Shape;41;g274e77a501a_0_4"/>
              <p:cNvCxnSpPr/>
              <p:nvPr/>
            </p:nvCxnSpPr>
            <p:spPr>
              <a:xfrm>
                <a:off x="2762250" y="4827247"/>
                <a:ext cx="2443800" cy="0"/>
              </a:xfrm>
              <a:prstGeom prst="straightConnector1">
                <a:avLst/>
              </a:prstGeom>
              <a:noFill/>
              <a:ln cap="flat" cmpd="sng" w="9525">
                <a:solidFill>
                  <a:srgbClr val="BFBFBF"/>
                </a:solidFill>
                <a:prstDash val="solid"/>
                <a:miter lim="800000"/>
                <a:headEnd len="sm" w="sm" type="none"/>
                <a:tailEnd len="sm" w="sm" type="none"/>
              </a:ln>
            </p:spPr>
          </p:cxnSp>
        </p:grpSp>
      </p:grpSp>
      <p:sp>
        <p:nvSpPr>
          <p:cNvPr id="42" name="Google Shape;42;g274e77a501a_0_4"/>
          <p:cNvSpPr/>
          <p:nvPr/>
        </p:nvSpPr>
        <p:spPr>
          <a:xfrm>
            <a:off x="2625803" y="6566252"/>
            <a:ext cx="932100" cy="932100"/>
          </a:xfrm>
          <a:prstGeom prst="ellipse">
            <a:avLst/>
          </a:prstGeom>
          <a:solidFill>
            <a:schemeClr val="accent2"/>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rPr b="0" i="0" lang="en-US" sz="2900" u="none" cap="none" strike="noStrike">
                <a:solidFill>
                  <a:schemeClr val="lt1"/>
                </a:solidFill>
                <a:latin typeface="Arial"/>
                <a:ea typeface="Arial"/>
                <a:cs typeface="Arial"/>
                <a:sym typeface="Arial"/>
              </a:rPr>
              <a:t>05</a:t>
            </a:r>
            <a:endParaRPr b="0" i="0" sz="2900" u="none" cap="none" strike="noStrike">
              <a:solidFill>
                <a:schemeClr val="lt1"/>
              </a:solidFill>
              <a:latin typeface="Arial"/>
              <a:ea typeface="Arial"/>
              <a:cs typeface="Arial"/>
              <a:sym typeface="Arial"/>
            </a:endParaRPr>
          </a:p>
        </p:txBody>
      </p:sp>
      <p:sp>
        <p:nvSpPr>
          <p:cNvPr id="43" name="Google Shape;43;g274e77a501a_0_4"/>
          <p:cNvSpPr/>
          <p:nvPr/>
        </p:nvSpPr>
        <p:spPr>
          <a:xfrm>
            <a:off x="2625807" y="5383530"/>
            <a:ext cx="932100" cy="941100"/>
          </a:xfrm>
          <a:prstGeom prst="ellipse">
            <a:avLst/>
          </a:prstGeom>
          <a:solidFill>
            <a:srgbClr val="F2F2F2"/>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rPr b="0" i="0" lang="en-US" sz="2900" u="none" cap="none" strike="noStrike">
                <a:solidFill>
                  <a:schemeClr val="dk1"/>
                </a:solidFill>
                <a:latin typeface="Arial"/>
                <a:ea typeface="Arial"/>
                <a:cs typeface="Arial"/>
                <a:sym typeface="Arial"/>
              </a:rPr>
              <a:t>04</a:t>
            </a:r>
            <a:endParaRPr b="0" i="0" sz="29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
                                        </p:tgtEl>
                                        <p:attrNameLst>
                                          <p:attrName>style.visibility</p:attrName>
                                        </p:attrNameLst>
                                      </p:cBhvr>
                                      <p:to>
                                        <p:strVal val="visible"/>
                                      </p:to>
                                    </p:set>
                                    <p:animEffect filter="fade" transition="in">
                                      <p:cBhvr>
                                        <p:cTn dur="1250"/>
                                        <p:tgtEl>
                                          <p:spTgt spid="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0"/>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8" name="Google Shape;138;p1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39" name="Google Shape;139;p10"/>
          <p:cNvSpPr/>
          <p:nvPr/>
        </p:nvSpPr>
        <p:spPr>
          <a:xfrm>
            <a:off x="864037" y="1215878"/>
            <a:ext cx="7416000" cy="2004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8512F"/>
              </a:buClr>
              <a:buSzPts val="6312"/>
              <a:buFont typeface="Lora"/>
              <a:buNone/>
            </a:pPr>
            <a:r>
              <a:rPr b="0" i="0" lang="en-US" sz="6312" u="none" cap="none" strike="noStrike">
                <a:solidFill>
                  <a:srgbClr val="38512F"/>
                </a:solidFill>
                <a:latin typeface="Lora"/>
                <a:ea typeface="Lora"/>
                <a:cs typeface="Lora"/>
                <a:sym typeface="Lora"/>
              </a:rPr>
              <a:t>Kesimpulan dan Pembelajaran</a:t>
            </a:r>
            <a:endParaRPr b="0" i="0" sz="6312" u="none" cap="none" strike="noStrike">
              <a:solidFill>
                <a:schemeClr val="dk1"/>
              </a:solidFill>
              <a:latin typeface="Calibri"/>
              <a:ea typeface="Calibri"/>
              <a:cs typeface="Calibri"/>
              <a:sym typeface="Calibri"/>
            </a:endParaRPr>
          </a:p>
        </p:txBody>
      </p:sp>
      <p:sp>
        <p:nvSpPr>
          <p:cNvPr id="140" name="Google Shape;140;p10"/>
          <p:cNvSpPr/>
          <p:nvPr/>
        </p:nvSpPr>
        <p:spPr>
          <a:xfrm>
            <a:off x="864037" y="3977997"/>
            <a:ext cx="7415927"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Proyek pengembangan sistem stok gudang sepatu ini telah berhasil mencapai tujuannya. Sistem ini mampu meningkatkan efisiensi pengelolaan stok sepatu di gudang.</a:t>
            </a:r>
            <a:endParaRPr b="0" i="0" sz="1944" u="none" cap="none" strike="noStrike">
              <a:solidFill>
                <a:schemeClr val="dk1"/>
              </a:solidFill>
              <a:latin typeface="Calibri"/>
              <a:ea typeface="Calibri"/>
              <a:cs typeface="Calibri"/>
              <a:sym typeface="Calibri"/>
            </a:endParaRPr>
          </a:p>
        </p:txBody>
      </p:sp>
      <p:sp>
        <p:nvSpPr>
          <p:cNvPr id="141" name="Google Shape;141;p10"/>
          <p:cNvSpPr/>
          <p:nvPr/>
        </p:nvSpPr>
        <p:spPr>
          <a:xfrm>
            <a:off x="864037" y="5440799"/>
            <a:ext cx="7415927"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Proses pengembangan sistem ini memberikan pelajaran berharga tentang pentingnya perencanaan yang matang, komunikasi yang efektif, dan pengujian yang menyeluruh.</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74e77a501a_1_27"/>
          <p:cNvSpPr/>
          <p:nvPr/>
        </p:nvSpPr>
        <p:spPr>
          <a:xfrm>
            <a:off x="0" y="0"/>
            <a:ext cx="14630400" cy="8229600"/>
          </a:xfrm>
          <a:prstGeom prst="rect">
            <a:avLst/>
          </a:prstGeom>
          <a:blipFill rotWithShape="1">
            <a:blip r:embed="rId3">
              <a:alphaModFix/>
            </a:blip>
            <a:stretch>
              <a:fillRect b="-1939" l="0" r="0" t="-1939"/>
            </a:stretch>
          </a:blip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147" name="Google Shape;147;g274e77a501a_1_27"/>
          <p:cNvSpPr/>
          <p:nvPr/>
        </p:nvSpPr>
        <p:spPr>
          <a:xfrm>
            <a:off x="1496711" y="1015575"/>
            <a:ext cx="11636700" cy="6456900"/>
          </a:xfrm>
          <a:prstGeom prst="rect">
            <a:avLst/>
          </a:prstGeom>
          <a:solidFill>
            <a:srgbClr val="FEF5E7"/>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148" name="Google Shape;148;g274e77a501a_1_27"/>
          <p:cNvSpPr txBox="1"/>
          <p:nvPr/>
        </p:nvSpPr>
        <p:spPr>
          <a:xfrm>
            <a:off x="2935536" y="3600261"/>
            <a:ext cx="8658300" cy="1029000"/>
          </a:xfrm>
          <a:prstGeom prst="rect">
            <a:avLst/>
          </a:prstGeom>
          <a:noFill/>
          <a:ln>
            <a:noFill/>
          </a:ln>
        </p:spPr>
        <p:txBody>
          <a:bodyPr anchorCtr="0" anchor="ctr" bIns="54850" lIns="109700" spcFirstLastPara="1" rIns="109700" wrap="square" tIns="54850">
            <a:noAutofit/>
          </a:bodyPr>
          <a:lstStyle/>
          <a:p>
            <a:pPr indent="0" lvl="0" marL="0" marR="0" rtl="0" algn="ctr">
              <a:lnSpc>
                <a:spcPct val="90000"/>
              </a:lnSpc>
              <a:spcBef>
                <a:spcPts val="0"/>
              </a:spcBef>
              <a:spcAft>
                <a:spcPts val="0"/>
              </a:spcAft>
              <a:buClr>
                <a:schemeClr val="lt1"/>
              </a:buClr>
              <a:buSzPts val="8600"/>
              <a:buFont typeface="Arial"/>
              <a:buNone/>
            </a:pPr>
            <a:r>
              <a:rPr b="1" lang="en-US" sz="8600">
                <a:solidFill>
                  <a:srgbClr val="38512F"/>
                </a:solidFill>
                <a:latin typeface="Arial"/>
                <a:ea typeface="Arial"/>
                <a:cs typeface="Arial"/>
                <a:sym typeface="Arial"/>
              </a:rPr>
              <a:t>THANKS</a:t>
            </a:r>
            <a:endParaRPr b="1" sz="8600">
              <a:solidFill>
                <a:srgbClr val="38512F"/>
              </a:solidFill>
              <a:latin typeface="Arial"/>
              <a:ea typeface="Arial"/>
              <a:cs typeface="Arial"/>
              <a:sym typeface="Arial"/>
            </a:endParaRPr>
          </a:p>
        </p:txBody>
      </p:sp>
      <p:sp>
        <p:nvSpPr>
          <p:cNvPr id="149" name="Google Shape;149;g274e77a501a_1_27"/>
          <p:cNvSpPr txBox="1"/>
          <p:nvPr/>
        </p:nvSpPr>
        <p:spPr>
          <a:xfrm>
            <a:off x="3894086" y="4266604"/>
            <a:ext cx="6842100" cy="695700"/>
          </a:xfrm>
          <a:prstGeom prst="rect">
            <a:avLst/>
          </a:prstGeom>
          <a:solidFill>
            <a:schemeClr val="dk1">
              <a:alpha val="0"/>
            </a:schemeClr>
          </a:solidFill>
          <a:ln>
            <a:noFill/>
          </a:ln>
        </p:spPr>
        <p:txBody>
          <a:bodyPr anchorCtr="0" anchor="t" bIns="54850" lIns="109700" spcFirstLastPara="1" rIns="109700" wrap="square" tIns="54850">
            <a:spAutoFit/>
          </a:bodyPr>
          <a:lstStyle/>
          <a:p>
            <a:pPr indent="0" lvl="0" marL="0" marR="0" rtl="0" algn="ctr">
              <a:spcBef>
                <a:spcPts val="0"/>
              </a:spcBef>
              <a:spcAft>
                <a:spcPts val="0"/>
              </a:spcAft>
              <a:buNone/>
            </a:pPr>
            <a:r>
              <a:t/>
            </a:r>
            <a:endParaRPr sz="3800">
              <a:solidFill>
                <a:srgbClr val="D8D8D8"/>
              </a:solidFill>
              <a:latin typeface="Arial"/>
              <a:ea typeface="Arial"/>
              <a:cs typeface="Arial"/>
              <a:sym typeface="Arial"/>
            </a:endParaRPr>
          </a:p>
        </p:txBody>
      </p:sp>
      <p:grpSp>
        <p:nvGrpSpPr>
          <p:cNvPr id="150" name="Google Shape;150;g274e77a501a_1_27"/>
          <p:cNvGrpSpPr/>
          <p:nvPr/>
        </p:nvGrpSpPr>
        <p:grpSpPr>
          <a:xfrm>
            <a:off x="5779360" y="1630701"/>
            <a:ext cx="3071403" cy="4770091"/>
            <a:chOff x="420914" y="715964"/>
            <a:chExt cx="2699660" cy="5626434"/>
          </a:xfrm>
        </p:grpSpPr>
        <p:sp>
          <p:nvSpPr>
            <p:cNvPr id="151" name="Google Shape;151;g274e77a501a_1_27"/>
            <p:cNvSpPr/>
            <p:nvPr/>
          </p:nvSpPr>
          <p:spPr>
            <a:xfrm flipH="1">
              <a:off x="420914" y="715964"/>
              <a:ext cx="2699660" cy="1199015"/>
            </a:xfrm>
            <a:custGeom>
              <a:rect b="b" l="l" r="r" t="t"/>
              <a:pathLst>
                <a:path extrusionOk="0" h="1199015" w="2699660">
                  <a:moveTo>
                    <a:pt x="2699660" y="0"/>
                  </a:moveTo>
                  <a:lnTo>
                    <a:pt x="1654630" y="0"/>
                  </a:lnTo>
                  <a:lnTo>
                    <a:pt x="1045030" y="0"/>
                  </a:lnTo>
                  <a:lnTo>
                    <a:pt x="0" y="0"/>
                  </a:lnTo>
                  <a:lnTo>
                    <a:pt x="0" y="1199015"/>
                  </a:lnTo>
                  <a:lnTo>
                    <a:pt x="51871" y="1199015"/>
                  </a:lnTo>
                  <a:lnTo>
                    <a:pt x="51871" y="51871"/>
                  </a:lnTo>
                  <a:lnTo>
                    <a:pt x="1045030" y="51871"/>
                  </a:lnTo>
                  <a:lnTo>
                    <a:pt x="1654630" y="51871"/>
                  </a:lnTo>
                  <a:lnTo>
                    <a:pt x="2647789" y="51871"/>
                  </a:lnTo>
                  <a:lnTo>
                    <a:pt x="2647789" y="1199015"/>
                  </a:lnTo>
                  <a:lnTo>
                    <a:pt x="2699660" y="1199015"/>
                  </a:lnTo>
                  <a:close/>
                </a:path>
              </a:pathLst>
            </a:custGeom>
            <a:solidFill>
              <a:srgbClr val="D8D8D8"/>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152" name="Google Shape;152;g274e77a501a_1_27"/>
            <p:cNvSpPr/>
            <p:nvPr/>
          </p:nvSpPr>
          <p:spPr>
            <a:xfrm rot="10800000">
              <a:off x="420914" y="5143383"/>
              <a:ext cx="2699660" cy="1199015"/>
            </a:xfrm>
            <a:custGeom>
              <a:rect b="b" l="l" r="r" t="t"/>
              <a:pathLst>
                <a:path extrusionOk="0" h="1199015" w="2699660">
                  <a:moveTo>
                    <a:pt x="2699660" y="0"/>
                  </a:moveTo>
                  <a:lnTo>
                    <a:pt x="1654630" y="0"/>
                  </a:lnTo>
                  <a:lnTo>
                    <a:pt x="1045030" y="0"/>
                  </a:lnTo>
                  <a:lnTo>
                    <a:pt x="0" y="0"/>
                  </a:lnTo>
                  <a:lnTo>
                    <a:pt x="0" y="1199015"/>
                  </a:lnTo>
                  <a:lnTo>
                    <a:pt x="51871" y="1199015"/>
                  </a:lnTo>
                  <a:lnTo>
                    <a:pt x="51871" y="51871"/>
                  </a:lnTo>
                  <a:lnTo>
                    <a:pt x="1045030" y="51871"/>
                  </a:lnTo>
                  <a:lnTo>
                    <a:pt x="1654630" y="51871"/>
                  </a:lnTo>
                  <a:lnTo>
                    <a:pt x="2647789" y="51871"/>
                  </a:lnTo>
                  <a:lnTo>
                    <a:pt x="2647789" y="1199015"/>
                  </a:lnTo>
                  <a:lnTo>
                    <a:pt x="2699660" y="1199015"/>
                  </a:lnTo>
                  <a:close/>
                </a:path>
              </a:pathLst>
            </a:custGeom>
            <a:solidFill>
              <a:srgbClr val="D8D8D8"/>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grpSp>
      <p:sp>
        <p:nvSpPr>
          <p:cNvPr id="153" name="Google Shape;153;g274e77a501a_1_27"/>
          <p:cNvSpPr/>
          <p:nvPr/>
        </p:nvSpPr>
        <p:spPr>
          <a:xfrm>
            <a:off x="847145" y="3506702"/>
            <a:ext cx="1299600" cy="1216200"/>
          </a:xfrm>
          <a:prstGeom prst="rect">
            <a:avLst/>
          </a:prstGeom>
          <a:solidFill>
            <a:schemeClr val="accent2"/>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154" name="Google Shape;154;g274e77a501a_1_27"/>
          <p:cNvSpPr/>
          <p:nvPr/>
        </p:nvSpPr>
        <p:spPr>
          <a:xfrm>
            <a:off x="12382615" y="3506702"/>
            <a:ext cx="1299600" cy="1216200"/>
          </a:xfrm>
          <a:prstGeom prst="rect">
            <a:avLst/>
          </a:prstGeom>
          <a:solidFill>
            <a:schemeClr val="accent2"/>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155" name="Google Shape;155;g274e77a501a_1_27"/>
          <p:cNvSpPr/>
          <p:nvPr/>
        </p:nvSpPr>
        <p:spPr>
          <a:xfrm rot="-5400000">
            <a:off x="1193975" y="4000388"/>
            <a:ext cx="453600" cy="228900"/>
          </a:xfrm>
          <a:prstGeom prst="triangle">
            <a:avLst>
              <a:gd fmla="val 50000" name="adj"/>
            </a:avLst>
          </a:prstGeom>
          <a:solidFill>
            <a:schemeClr val="lt1"/>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156" name="Google Shape;156;g274e77a501a_1_27"/>
          <p:cNvSpPr/>
          <p:nvPr/>
        </p:nvSpPr>
        <p:spPr>
          <a:xfrm rot="5400000">
            <a:off x="12906742" y="4000310"/>
            <a:ext cx="453600" cy="228900"/>
          </a:xfrm>
          <a:prstGeom prst="triangle">
            <a:avLst>
              <a:gd fmla="val 50000" name="adj"/>
            </a:avLst>
          </a:prstGeom>
          <a:solidFill>
            <a:schemeClr val="lt1"/>
          </a:solidFill>
          <a:ln>
            <a:noFill/>
          </a:ln>
        </p:spPr>
        <p:txBody>
          <a:bodyPr anchorCtr="0" anchor="ctr" bIns="54850" lIns="109700" spcFirstLastPara="1" rIns="109700" wrap="square" tIns="5485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1" name="Google Shape;51;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2" name="Google Shape;52;p1"/>
          <p:cNvSpPr/>
          <p:nvPr/>
        </p:nvSpPr>
        <p:spPr>
          <a:xfrm>
            <a:off x="6350399" y="276925"/>
            <a:ext cx="8280000" cy="3006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8512F"/>
              </a:buClr>
              <a:buSzPts val="6312"/>
              <a:buFont typeface="Lora"/>
              <a:buNone/>
            </a:pPr>
            <a:r>
              <a:rPr lang="en-US" sz="6312">
                <a:solidFill>
                  <a:srgbClr val="38512F"/>
                </a:solidFill>
                <a:latin typeface="Lora"/>
                <a:ea typeface="Lora"/>
                <a:cs typeface="Lora"/>
                <a:sym typeface="Lora"/>
              </a:rPr>
              <a:t>Web Stok</a:t>
            </a:r>
            <a:r>
              <a:rPr b="0" i="0" lang="en-US" sz="6312" u="none" cap="none" strike="noStrike">
                <a:solidFill>
                  <a:srgbClr val="38512F"/>
                </a:solidFill>
                <a:latin typeface="Lora"/>
                <a:ea typeface="Lora"/>
                <a:cs typeface="Lora"/>
                <a:sym typeface="Lora"/>
              </a:rPr>
              <a:t> Gudang Sepatu</a:t>
            </a:r>
            <a:endParaRPr b="0" i="0" sz="6312" u="none" cap="none" strike="noStrike">
              <a:solidFill>
                <a:schemeClr val="dk1"/>
              </a:solidFill>
              <a:latin typeface="Calibri"/>
              <a:ea typeface="Calibri"/>
              <a:cs typeface="Calibri"/>
              <a:sym typeface="Calibri"/>
            </a:endParaRPr>
          </a:p>
        </p:txBody>
      </p:sp>
      <p:sp>
        <p:nvSpPr>
          <p:cNvPr id="53" name="Google Shape;53;p1"/>
          <p:cNvSpPr/>
          <p:nvPr/>
        </p:nvSpPr>
        <p:spPr>
          <a:xfrm>
            <a:off x="6350412" y="5264932"/>
            <a:ext cx="7416000" cy="11850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Proyek ini </a:t>
            </a:r>
            <a:r>
              <a:rPr lang="en-US" sz="1944">
                <a:solidFill>
                  <a:srgbClr val="3A3630"/>
                </a:solidFill>
              </a:rPr>
              <a:t>dapat berguna </a:t>
            </a:r>
            <a:r>
              <a:rPr b="0" i="0" lang="en-US" sz="1944" u="none" cap="none" strike="noStrike">
                <a:solidFill>
                  <a:srgbClr val="3A3630"/>
                </a:solidFill>
                <a:latin typeface="Arial"/>
                <a:ea typeface="Arial"/>
                <a:cs typeface="Arial"/>
                <a:sym typeface="Arial"/>
              </a:rPr>
              <a:t>untuk membangun sistem stok gudang sepatu yang terstruktur, akurat, dan mudah diakses. Sistem ini akan membantu </a:t>
            </a:r>
            <a:r>
              <a:rPr lang="en-US" sz="1944">
                <a:solidFill>
                  <a:srgbClr val="3A3630"/>
                </a:solidFill>
              </a:rPr>
              <a:t>pengusaha</a:t>
            </a:r>
            <a:r>
              <a:rPr b="0" i="0" lang="en-US" sz="1944" u="none" cap="none" strike="noStrike">
                <a:solidFill>
                  <a:srgbClr val="3A3630"/>
                </a:solidFill>
                <a:latin typeface="Arial"/>
                <a:ea typeface="Arial"/>
                <a:cs typeface="Arial"/>
                <a:sym typeface="Arial"/>
              </a:rPr>
              <a:t> dalam mengelola stok sepatu, dari pembelian hingga penjualan.</a:t>
            </a:r>
            <a:endParaRPr b="0" i="0" sz="1944" u="none" cap="none" strike="noStrike">
              <a:solidFill>
                <a:schemeClr val="dk1"/>
              </a:solidFill>
              <a:latin typeface="Calibri"/>
              <a:ea typeface="Calibri"/>
              <a:cs typeface="Calibri"/>
              <a:sym typeface="Calibri"/>
            </a:endParaRPr>
          </a:p>
        </p:txBody>
      </p:sp>
      <p:sp>
        <p:nvSpPr>
          <p:cNvPr id="54" name="Google Shape;54;p1"/>
          <p:cNvSpPr/>
          <p:nvPr/>
        </p:nvSpPr>
        <p:spPr>
          <a:xfrm>
            <a:off x="864037" y="6336863"/>
            <a:ext cx="394930" cy="394930"/>
          </a:xfrm>
          <a:prstGeom prst="roundRect">
            <a:avLst>
              <a:gd fmla="val 23151155"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
          <p:cNvSpPr/>
          <p:nvPr/>
        </p:nvSpPr>
        <p:spPr>
          <a:xfrm>
            <a:off x="6350412" y="2830382"/>
            <a:ext cx="7416000" cy="1185000"/>
          </a:xfrm>
          <a:prstGeom prst="rect">
            <a:avLst/>
          </a:prstGeom>
          <a:noFill/>
          <a:ln>
            <a:noFill/>
          </a:ln>
        </p:spPr>
        <p:txBody>
          <a:bodyPr anchorCtr="0" anchor="t" bIns="45700" lIns="91425" spcFirstLastPara="1" rIns="91425" wrap="square" tIns="45700">
            <a:noAutofit/>
          </a:bodyPr>
          <a:lstStyle/>
          <a:p>
            <a:pPr indent="0" lvl="0" marL="0" rtl="0" algn="l">
              <a:lnSpc>
                <a:spcPct val="159979"/>
              </a:lnSpc>
              <a:spcBef>
                <a:spcPts val="0"/>
              </a:spcBef>
              <a:spcAft>
                <a:spcPts val="0"/>
              </a:spcAft>
              <a:buClr>
                <a:srgbClr val="3A3630"/>
              </a:buClr>
              <a:buSzPts val="1944"/>
              <a:buFont typeface="Arial"/>
              <a:buNone/>
            </a:pPr>
            <a:r>
              <a:rPr lang="en-US" sz="1944">
                <a:solidFill>
                  <a:srgbClr val="3A3630"/>
                </a:solidFill>
              </a:rPr>
              <a:t>Sebuah situs atau aplikasi yang digunakan untuk memantau dan mengelola stok sepatu di gudang secara online. Dengan web stok gudang sepatu, kita dapat mengetahui berapa jumlah sepatu yang tersedia di gudang, jenis-jenis sepatu yang ada, serta status sepatu (tersedia atau kosong)</a:t>
            </a:r>
            <a:endParaRPr sz="1944">
              <a:solidFill>
                <a:srgbClr val="3A363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3" name="Google Shape;63;p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4" name="Google Shape;64;p2"/>
          <p:cNvSpPr/>
          <p:nvPr/>
        </p:nvSpPr>
        <p:spPr>
          <a:xfrm>
            <a:off x="864012" y="794168"/>
            <a:ext cx="7416000" cy="1002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8512F"/>
              </a:buClr>
              <a:buSzPts val="6312"/>
              <a:buFont typeface="Lora"/>
              <a:buNone/>
            </a:pPr>
            <a:r>
              <a:rPr b="0" i="0" lang="en-US" sz="6312" u="none" cap="none" strike="noStrike">
                <a:solidFill>
                  <a:srgbClr val="38512F"/>
                </a:solidFill>
                <a:latin typeface="Lora"/>
                <a:ea typeface="Lora"/>
                <a:cs typeface="Lora"/>
                <a:sym typeface="Lora"/>
              </a:rPr>
              <a:t>Tujuan Proyek</a:t>
            </a:r>
            <a:endParaRPr b="0" i="0" sz="6312" u="none" cap="none" strike="noStrike">
              <a:solidFill>
                <a:schemeClr val="dk1"/>
              </a:solidFill>
              <a:latin typeface="Calibri"/>
              <a:ea typeface="Calibri"/>
              <a:cs typeface="Calibri"/>
              <a:sym typeface="Calibri"/>
            </a:endParaRPr>
          </a:p>
        </p:txBody>
      </p:sp>
      <p:sp>
        <p:nvSpPr>
          <p:cNvPr id="65" name="Google Shape;65;p2"/>
          <p:cNvSpPr/>
          <p:nvPr/>
        </p:nvSpPr>
        <p:spPr>
          <a:xfrm>
            <a:off x="864037" y="2188032"/>
            <a:ext cx="74160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Proyek ini bertujuan untuk membangun sistem stok gudang sepatu yang efisien dan mudah digunakan. </a:t>
            </a:r>
            <a:r>
              <a:rPr lang="en-US" sz="1944">
                <a:solidFill>
                  <a:srgbClr val="3A3630"/>
                </a:solidFill>
              </a:rPr>
              <a:t>Sistem ini akan membantu dalam memaksimalkan pemanfaatan ruang gudang, meminimalkan kehilangan stok, dan mempermudah proses inventarisasi.</a:t>
            </a:r>
            <a:endParaRPr b="0" i="0" sz="1944" u="none" cap="none" strike="noStrike">
              <a:solidFill>
                <a:schemeClr val="dk1"/>
              </a:solidFill>
              <a:latin typeface="Calibri"/>
              <a:ea typeface="Calibri"/>
              <a:cs typeface="Calibri"/>
              <a:sym typeface="Calibri"/>
            </a:endParaRPr>
          </a:p>
        </p:txBody>
      </p:sp>
      <p:sp>
        <p:nvSpPr>
          <p:cNvPr id="66" name="Google Shape;66;p2"/>
          <p:cNvSpPr/>
          <p:nvPr/>
        </p:nvSpPr>
        <p:spPr>
          <a:xfrm>
            <a:off x="864037" y="4656084"/>
            <a:ext cx="7416000" cy="11850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lang="en-US" sz="1944">
                <a:solidFill>
                  <a:srgbClr val="3A3630"/>
                </a:solidFill>
              </a:rPr>
              <a:t>Dengan adanya web stok gudang sepatu, perusahaan atau toko sepatu dapat memantau dan mengelola stok sepatunya dengan lebih tepat dan akurat, sehingga dapat meningkatkan produktivitas dan keuntungan bisnis</a:t>
            </a:r>
            <a:endParaRPr i="0" sz="1944" u="none" cap="none" strike="noStrike">
              <a:solidFill>
                <a:srgbClr val="3A363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4" name="Google Shape;74;p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5" name="Google Shape;75;p3"/>
          <p:cNvSpPr/>
          <p:nvPr/>
        </p:nvSpPr>
        <p:spPr>
          <a:xfrm>
            <a:off x="6422237" y="535643"/>
            <a:ext cx="7416000" cy="1002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8512F"/>
              </a:buClr>
              <a:buSzPts val="6312"/>
              <a:buFont typeface="Lora"/>
              <a:buNone/>
            </a:pPr>
            <a:r>
              <a:rPr b="0" i="0" lang="en-US" sz="6312" u="none" cap="none" strike="noStrike">
                <a:solidFill>
                  <a:srgbClr val="38512F"/>
                </a:solidFill>
                <a:latin typeface="Lora"/>
                <a:ea typeface="Lora"/>
                <a:cs typeface="Lora"/>
                <a:sym typeface="Lora"/>
              </a:rPr>
              <a:t>Fitur-fitur Utama</a:t>
            </a:r>
            <a:endParaRPr b="0" i="0" sz="6312" u="none" cap="none" strike="noStrike">
              <a:solidFill>
                <a:schemeClr val="dk1"/>
              </a:solidFill>
              <a:latin typeface="Calibri"/>
              <a:ea typeface="Calibri"/>
              <a:cs typeface="Calibri"/>
              <a:sym typeface="Calibri"/>
            </a:endParaRPr>
          </a:p>
        </p:txBody>
      </p:sp>
      <p:sp>
        <p:nvSpPr>
          <p:cNvPr id="76" name="Google Shape;76;p3"/>
          <p:cNvSpPr/>
          <p:nvPr/>
        </p:nvSpPr>
        <p:spPr>
          <a:xfrm>
            <a:off x="6422237" y="2362507"/>
            <a:ext cx="74160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Aplikasi Stok Gudang Sepatu ini dirancang dengan berbagai fitur untuk mempermudah pengelolaan stok dan data sepatu.</a:t>
            </a:r>
            <a:r>
              <a:rPr lang="en-US" sz="1944">
                <a:solidFill>
                  <a:srgbClr val="3A3630"/>
                </a:solidFill>
              </a:rPr>
              <a:t>Fitur-fitur utama yang tersedia meliputi pencatatan data sepatu, pengelolaan stok, pembuatan laporan, dan integrasi dengan sistem penjualan.</a:t>
            </a:r>
            <a:endParaRPr sz="1944">
              <a:solidFill>
                <a:schemeClr val="dk1"/>
              </a:solidFill>
              <a:latin typeface="Calibri"/>
              <a:ea typeface="Calibri"/>
              <a:cs typeface="Calibri"/>
              <a:sym typeface="Calibri"/>
            </a:endParaRPr>
          </a:p>
          <a:p>
            <a:pPr indent="0" lvl="0" marL="0" marR="0" rtl="0" algn="l">
              <a:lnSpc>
                <a:spcPct val="159979"/>
              </a:lnSpc>
              <a:spcBef>
                <a:spcPts val="0"/>
              </a:spcBef>
              <a:spcAft>
                <a:spcPts val="0"/>
              </a:spcAft>
              <a:buClr>
                <a:srgbClr val="3A3630"/>
              </a:buClr>
              <a:buSzPts val="1944"/>
              <a:buFont typeface="Arial"/>
              <a:buNone/>
            </a:pPr>
            <a:r>
              <a:t/>
            </a:r>
            <a:endParaRPr sz="1944">
              <a:solidFill>
                <a:srgbClr val="3A3630"/>
              </a:solidFill>
            </a:endParaRPr>
          </a:p>
        </p:txBody>
      </p:sp>
      <p:sp>
        <p:nvSpPr>
          <p:cNvPr id="77" name="Google Shape;77;p3"/>
          <p:cNvSpPr/>
          <p:nvPr/>
        </p:nvSpPr>
        <p:spPr>
          <a:xfrm>
            <a:off x="6422237" y="4699184"/>
            <a:ext cx="7416000" cy="11850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lang="en-US" sz="1944">
                <a:solidFill>
                  <a:srgbClr val="3A3630"/>
                </a:solidFill>
              </a:rPr>
              <a:t>Web stok gudang sepatu juga memiliki fitur untuk melakukan pengadaan stok sepatu baru, mengirimkan pesanan sepatu ke toko atau pelanggan, serta menghapus atau memperbarui data stok sepatu yang sudah kadaluwarsa atau tidak lagi tersedia.</a:t>
            </a:r>
            <a:endParaRPr i="0" sz="1944" u="none" cap="none" strike="noStrike">
              <a:solidFill>
                <a:srgbClr val="3A363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5" name="Google Shape;85;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6" name="Google Shape;86;p4"/>
          <p:cNvSpPr/>
          <p:nvPr/>
        </p:nvSpPr>
        <p:spPr>
          <a:xfrm>
            <a:off x="864037" y="2315394"/>
            <a:ext cx="7416000" cy="1002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8512F"/>
              </a:buClr>
              <a:buSzPts val="6312"/>
              <a:buFont typeface="Lora"/>
              <a:buNone/>
            </a:pPr>
            <a:r>
              <a:rPr b="0" i="0" lang="en-US" sz="6312" u="none" cap="none" strike="noStrike">
                <a:solidFill>
                  <a:srgbClr val="38512F"/>
                </a:solidFill>
                <a:latin typeface="Lora"/>
                <a:ea typeface="Lora"/>
                <a:cs typeface="Lora"/>
                <a:sym typeface="Lora"/>
              </a:rPr>
              <a:t>Arsitektur Sistem</a:t>
            </a:r>
            <a:endParaRPr b="0" i="0" sz="6312" u="none" cap="none" strike="noStrike">
              <a:solidFill>
                <a:schemeClr val="dk1"/>
              </a:solidFill>
              <a:latin typeface="Calibri"/>
              <a:ea typeface="Calibri"/>
              <a:cs typeface="Calibri"/>
              <a:sym typeface="Calibri"/>
            </a:endParaRPr>
          </a:p>
        </p:txBody>
      </p:sp>
      <p:sp>
        <p:nvSpPr>
          <p:cNvPr id="87" name="Google Shape;87;p4"/>
          <p:cNvSpPr/>
          <p:nvPr/>
        </p:nvSpPr>
        <p:spPr>
          <a:xfrm>
            <a:off x="864037" y="4010858"/>
            <a:ext cx="7415927" cy="158019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Sistem ini dirancang dengan arsitektur Model-View-Controller (MVC) menggunakan framework CodeIgniter. Arsitektur MVC memisahkan logika bisnis, tampilan, dan kontrol untuk meningkatkan modularitas dan mudah dipelihara.</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5" name="Google Shape;95;p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6" name="Google Shape;96;p5"/>
          <p:cNvSpPr/>
          <p:nvPr/>
        </p:nvSpPr>
        <p:spPr>
          <a:xfrm>
            <a:off x="6350437" y="531202"/>
            <a:ext cx="7416000" cy="2004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8512F"/>
              </a:buClr>
              <a:buSzPts val="6312"/>
              <a:buFont typeface="Lora"/>
              <a:buNone/>
            </a:pPr>
            <a:r>
              <a:rPr b="0" i="0" lang="en-US" sz="6312" u="none" cap="none" strike="noStrike">
                <a:solidFill>
                  <a:srgbClr val="38512F"/>
                </a:solidFill>
                <a:latin typeface="Lora"/>
                <a:ea typeface="Lora"/>
                <a:cs typeface="Lora"/>
                <a:sym typeface="Lora"/>
              </a:rPr>
              <a:t>Teknologi yang Digunakan</a:t>
            </a:r>
            <a:endParaRPr b="0" i="0" sz="6312" u="none" cap="none" strike="noStrike">
              <a:solidFill>
                <a:schemeClr val="dk1"/>
              </a:solidFill>
              <a:latin typeface="Calibri"/>
              <a:ea typeface="Calibri"/>
              <a:cs typeface="Calibri"/>
              <a:sym typeface="Calibri"/>
            </a:endParaRPr>
          </a:p>
        </p:txBody>
      </p:sp>
      <p:sp>
        <p:nvSpPr>
          <p:cNvPr id="97" name="Google Shape;97;p5"/>
          <p:cNvSpPr/>
          <p:nvPr/>
        </p:nvSpPr>
        <p:spPr>
          <a:xfrm>
            <a:off x="6350437" y="3444121"/>
            <a:ext cx="7415927"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Pengembangan sistem stok gudang sepatu ini memanfaatkan berbagai teknologi yang saling mendukung untuk mencapai kinerja dan keamanan optimal.</a:t>
            </a:r>
            <a:endParaRPr b="0" i="0" sz="1944" u="none" cap="none" strike="noStrike">
              <a:solidFill>
                <a:schemeClr val="dk1"/>
              </a:solidFill>
              <a:latin typeface="Calibri"/>
              <a:ea typeface="Calibri"/>
              <a:cs typeface="Calibri"/>
              <a:sym typeface="Calibri"/>
            </a:endParaRPr>
          </a:p>
        </p:txBody>
      </p:sp>
      <p:sp>
        <p:nvSpPr>
          <p:cNvPr id="98" name="Google Shape;98;p5"/>
          <p:cNvSpPr/>
          <p:nvPr/>
        </p:nvSpPr>
        <p:spPr>
          <a:xfrm>
            <a:off x="6350437" y="4906923"/>
            <a:ext cx="7415927"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CodeIgniter merupakan framework PHP yang dipilih karena kemudahan penggunaannya, fleksibilitas, dan kemampuannya untuk membangun aplikasi web yang responsif.</a:t>
            </a:r>
            <a:endParaRPr b="0" i="0" sz="1944" u="none" cap="none" strike="noStrike">
              <a:solidFill>
                <a:schemeClr val="dk1"/>
              </a:solidFill>
              <a:latin typeface="Calibri"/>
              <a:ea typeface="Calibri"/>
              <a:cs typeface="Calibri"/>
              <a:sym typeface="Calibri"/>
            </a:endParaRPr>
          </a:p>
        </p:txBody>
      </p:sp>
      <p:sp>
        <p:nvSpPr>
          <p:cNvPr id="99" name="Google Shape;99;p5"/>
          <p:cNvSpPr/>
          <p:nvPr/>
        </p:nvSpPr>
        <p:spPr>
          <a:xfrm>
            <a:off x="6350437" y="6369725"/>
            <a:ext cx="7415927" cy="79009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Database MySQL digunakan untuk menyimpan data-data penting seperti informasi sepatu, stok, transaksi, dan data pengguna.</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7" name="Google Shape;107;p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08" name="Google Shape;108;p8"/>
          <p:cNvSpPr/>
          <p:nvPr/>
        </p:nvSpPr>
        <p:spPr>
          <a:xfrm>
            <a:off x="864037" y="1941870"/>
            <a:ext cx="7416000" cy="1002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8512F"/>
              </a:buClr>
              <a:buSzPts val="6312"/>
              <a:buFont typeface="Lora"/>
              <a:buNone/>
            </a:pPr>
            <a:r>
              <a:rPr b="0" i="0" lang="en-US" sz="6312" u="none" cap="none" strike="noStrike">
                <a:solidFill>
                  <a:srgbClr val="38512F"/>
                </a:solidFill>
                <a:latin typeface="Lora"/>
                <a:ea typeface="Lora"/>
                <a:cs typeface="Lora"/>
                <a:sym typeface="Lora"/>
              </a:rPr>
              <a:t>Hasil yang Dicapai</a:t>
            </a:r>
            <a:endParaRPr b="0" i="0" sz="6312" u="none" cap="none" strike="noStrike">
              <a:solidFill>
                <a:schemeClr val="dk1"/>
              </a:solidFill>
              <a:latin typeface="Calibri"/>
              <a:ea typeface="Calibri"/>
              <a:cs typeface="Calibri"/>
              <a:sym typeface="Calibri"/>
            </a:endParaRPr>
          </a:p>
        </p:txBody>
      </p:sp>
      <p:sp>
        <p:nvSpPr>
          <p:cNvPr id="109" name="Google Shape;109;p8"/>
          <p:cNvSpPr/>
          <p:nvPr/>
        </p:nvSpPr>
        <p:spPr>
          <a:xfrm>
            <a:off x="864037" y="3615809"/>
            <a:ext cx="7415927" cy="2370296"/>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Proyek pengembangan sistem stok gudang sepatu berhasil mencapai tujuan yang ditetapkan. Sistem berhasil diimplementasikan dan diintegrasikan dengan sistem lain yang relevan. Sistem ini mampu meningkatkan efisiensi dan akurasi pengelolaan stok sepatu di gudang. Hal ini membantu mengurangi risiko kehilangan dan kerusakan stok, dan meningkatkan kepuasan pelanggan.</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9"/>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7" name="Google Shape;117;p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18" name="Google Shape;118;p9"/>
          <p:cNvSpPr/>
          <p:nvPr/>
        </p:nvSpPr>
        <p:spPr>
          <a:xfrm>
            <a:off x="6508412" y="696938"/>
            <a:ext cx="7416000" cy="30060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8512F"/>
              </a:buClr>
              <a:buSzPts val="6312"/>
              <a:buFont typeface="Lora"/>
              <a:buNone/>
            </a:pPr>
            <a:r>
              <a:rPr b="0" i="0" lang="en-US" sz="6312" u="none" cap="none" strike="noStrike">
                <a:solidFill>
                  <a:srgbClr val="38512F"/>
                </a:solidFill>
                <a:latin typeface="Lora"/>
                <a:ea typeface="Lora"/>
                <a:cs typeface="Lora"/>
                <a:sym typeface="Lora"/>
              </a:rPr>
              <a:t>Rencana Pengembangan Selanjutnya</a:t>
            </a:r>
            <a:endParaRPr b="0" i="0" sz="6312" u="none" cap="none" strike="noStrike">
              <a:solidFill>
                <a:schemeClr val="dk1"/>
              </a:solidFill>
              <a:latin typeface="Calibri"/>
              <a:ea typeface="Calibri"/>
              <a:cs typeface="Calibri"/>
              <a:sym typeface="Calibri"/>
            </a:endParaRPr>
          </a:p>
        </p:txBody>
      </p:sp>
      <p:sp>
        <p:nvSpPr>
          <p:cNvPr id="119" name="Google Shape;119;p9"/>
          <p:cNvSpPr/>
          <p:nvPr/>
        </p:nvSpPr>
        <p:spPr>
          <a:xfrm>
            <a:off x="6508437" y="4547287"/>
            <a:ext cx="7416000" cy="11850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Pengembangan aplikasi stok gudang sepatu akan terus berlanjut dengan menambahkan fitur-fitur baru yang dapat meningkatkan efisiensi dan efektivitas pengelolaan stok.</a:t>
            </a:r>
            <a:endParaRPr b="0" i="0" sz="1944" u="none" cap="none" strike="noStrike">
              <a:solidFill>
                <a:schemeClr val="dk1"/>
              </a:solidFill>
              <a:latin typeface="Calibri"/>
              <a:ea typeface="Calibri"/>
              <a:cs typeface="Calibri"/>
              <a:sym typeface="Calibri"/>
            </a:endParaRPr>
          </a:p>
        </p:txBody>
      </p:sp>
      <p:sp>
        <p:nvSpPr>
          <p:cNvPr id="120" name="Google Shape;120;p9"/>
          <p:cNvSpPr/>
          <p:nvPr/>
        </p:nvSpPr>
        <p:spPr>
          <a:xfrm>
            <a:off x="6508412" y="6031614"/>
            <a:ext cx="74160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A3630"/>
              </a:buClr>
              <a:buSzPts val="1944"/>
              <a:buFont typeface="Arial"/>
              <a:buNone/>
            </a:pPr>
            <a:r>
              <a:rPr b="0" i="0" lang="en-US" sz="1944" u="none" cap="none" strike="noStrike">
                <a:solidFill>
                  <a:srgbClr val="3A3630"/>
                </a:solidFill>
                <a:latin typeface="Arial"/>
                <a:ea typeface="Arial"/>
                <a:cs typeface="Arial"/>
                <a:sym typeface="Arial"/>
              </a:rPr>
              <a:t>Rencana kedepan meliputi integrasi dengan sistem e-commerce untuk mempermudah proses pemesanan dan penjualan sepatu.</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74e77a501a_1_5"/>
          <p:cNvSpPr/>
          <p:nvPr/>
        </p:nvSpPr>
        <p:spPr>
          <a:xfrm>
            <a:off x="0" y="0"/>
            <a:ext cx="14630400" cy="8229600"/>
          </a:xfrm>
          <a:prstGeom prst="rect">
            <a:avLst/>
          </a:prstGeom>
          <a:solidFill>
            <a:srgbClr val="F2E4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74e77a501a_1_5"/>
          <p:cNvSpPr/>
          <p:nvPr/>
        </p:nvSpPr>
        <p:spPr>
          <a:xfrm>
            <a:off x="0" y="0"/>
            <a:ext cx="14630400" cy="8229600"/>
          </a:xfrm>
          <a:prstGeom prst="rect">
            <a:avLst/>
          </a:prstGeom>
          <a:solidFill>
            <a:srgbClr val="FEF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274e77a501a_1_5"/>
          <p:cNvSpPr/>
          <p:nvPr/>
        </p:nvSpPr>
        <p:spPr>
          <a:xfrm>
            <a:off x="0" y="2226375"/>
            <a:ext cx="14630400" cy="3333000"/>
          </a:xfrm>
          <a:prstGeom prst="rect">
            <a:avLst/>
          </a:prstGeom>
          <a:blipFill rotWithShape="1">
            <a:blip r:embed="rId3">
              <a:alphaModFix/>
            </a:blip>
            <a:stretch>
              <a:fillRect b="-37898" l="0" r="0" t="-3789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9" name="Google Shape;129;g274e77a501a_1_5"/>
          <p:cNvSpPr txBox="1"/>
          <p:nvPr/>
        </p:nvSpPr>
        <p:spPr>
          <a:xfrm>
            <a:off x="4653375" y="3511650"/>
            <a:ext cx="7131000" cy="12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500">
                <a:solidFill>
                  <a:srgbClr val="38512F"/>
                </a:solidFill>
              </a:rPr>
              <a:t>DEMO PROGRAM</a:t>
            </a:r>
            <a:endParaRPr sz="4500">
              <a:solidFill>
                <a:srgbClr val="38512F"/>
              </a:solidFill>
            </a:endParaRPr>
          </a:p>
        </p:txBody>
      </p:sp>
      <p:sp>
        <p:nvSpPr>
          <p:cNvPr id="130" name="Google Shape;130;g274e77a501a_1_5"/>
          <p:cNvSpPr/>
          <p:nvPr/>
        </p:nvSpPr>
        <p:spPr>
          <a:xfrm>
            <a:off x="0" y="2234325"/>
            <a:ext cx="14630400" cy="3317100"/>
          </a:xfrm>
          <a:prstGeom prst="rect">
            <a:avLst/>
          </a:prstGeom>
          <a:solidFill>
            <a:srgbClr val="000000">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2024-06-29T08:25:25Z</dcterms:created>
  <dc:creator>PptxGenJS</dc:creator>
</cp:coreProperties>
</file>